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Schoolbell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Schoolbell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2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8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10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10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4037700" y="1886975"/>
            <a:ext cx="1427100" cy="1278300"/>
          </a:xfrm>
          <a:prstGeom prst="ellipse">
            <a:avLst/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38563" y="2046125"/>
            <a:ext cx="625375" cy="8948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3642000" y="1494675"/>
            <a:ext cx="2218500" cy="324600"/>
          </a:xfrm>
          <a:prstGeom prst="rect">
            <a:avLst/>
          </a:prstGeom>
          <a:solidFill>
            <a:srgbClr val="1155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FFFFFF"/>
                </a:solidFill>
                <a:latin typeface="Schoolbell"/>
                <a:ea typeface="Schoolbell"/>
                <a:cs typeface="Schoolbell"/>
                <a:sym typeface="Schoolbell"/>
              </a:rPr>
              <a:t>Great Chart Primary School</a:t>
            </a:r>
            <a:endParaRPr b="1" i="0" sz="1400" u="none" cap="none" strike="noStrike">
              <a:solidFill>
                <a:srgbClr val="FFFFFF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3584575" y="236725"/>
            <a:ext cx="2218500" cy="11529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School Value</a:t>
            </a:r>
            <a:endParaRPr b="1" i="0" sz="14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Ambition</a:t>
            </a:r>
            <a:endParaRPr b="1" i="0" sz="14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      How can I aim high?</a:t>
            </a:r>
            <a:endParaRPr b="1" i="0" sz="14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169125" y="236725"/>
            <a:ext cx="3138300" cy="18093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English</a:t>
            </a:r>
            <a:endParaRPr b="1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Non Chronological reports on Stonehenge.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Research project and speaking and listening presentation.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Comic Strips based on Ug.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Remembrance</a:t>
            </a: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  Day poetry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i="0" sz="800" u="sng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" sz="800" u="sng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Skills</a:t>
            </a:r>
            <a:endParaRPr b="1" i="0" sz="800" u="sng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Descriptive adjectives, verbs and adverbs. </a:t>
            </a:r>
            <a:endParaRPr b="0" i="0" sz="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Conjunctions and time conjunctions.</a:t>
            </a:r>
            <a:endParaRPr b="0" i="0" sz="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Punctuation – focusing on capital letters and full stops. </a:t>
            </a:r>
            <a:endParaRPr b="0" i="0" sz="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6080225" y="236725"/>
            <a:ext cx="2854200" cy="16977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Maths</a:t>
            </a:r>
            <a:endParaRPr b="1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"/>
              <a:buFont typeface="Arial"/>
              <a:buNone/>
            </a:pPr>
            <a:r>
              <a:t/>
            </a:r>
            <a:endParaRPr b="1" i="0" sz="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Continuing with addition and subtraction using a variety of methods, such as; column method, using a number line, Base 10 and place value counters.</a:t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Multiplication and division using arrays, partitioning and column method. </a:t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Times Tables focus 2x,5x,10x 3x 4</a:t>
            </a:r>
            <a:r>
              <a:rPr lang="en" sz="900">
                <a:latin typeface="Calibri"/>
                <a:ea typeface="Calibri"/>
                <a:cs typeface="Calibri"/>
                <a:sym typeface="Calibri"/>
              </a:rPr>
              <a:t>x</a:t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Weekly times tables test and regular practice on TT Rockstars. </a:t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6080225" y="2076325"/>
            <a:ext cx="2854200" cy="12783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Science</a:t>
            </a:r>
            <a:endParaRPr b="1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" sz="900">
                <a:latin typeface="Calibri"/>
                <a:ea typeface="Calibri"/>
                <a:cs typeface="Calibri"/>
                <a:sym typeface="Calibri"/>
              </a:rPr>
              <a:t>                           Animals including Humans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know that animals including humans need nutrients to remain healthy. </a:t>
            </a:r>
            <a:r>
              <a:rPr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understand the purpose of a skeleton and why they differ. To be able to identify that humans and some other animals have skeletons and muscles for support, protection and movement.</a:t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642000" y="3232975"/>
            <a:ext cx="2218500" cy="324600"/>
          </a:xfrm>
          <a:prstGeom prst="rect">
            <a:avLst/>
          </a:prstGeom>
          <a:solidFill>
            <a:srgbClr val="1155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FFFFFF"/>
                </a:solidFill>
                <a:latin typeface="Schoolbell"/>
                <a:ea typeface="Schoolbell"/>
                <a:cs typeface="Schoolbell"/>
                <a:sym typeface="Schoolbell"/>
              </a:rPr>
              <a:t>Year 3 Term 2 Curriculum</a:t>
            </a:r>
            <a:endParaRPr b="1" i="0" sz="1400" u="none" cap="none" strike="noStrike">
              <a:solidFill>
                <a:srgbClr val="FFFFFF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129300" y="2157475"/>
            <a:ext cx="1683900" cy="27324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Art/DT</a:t>
            </a:r>
            <a:endParaRPr b="1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1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i="0" sz="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" sz="900">
                <a:latin typeface="Calibri"/>
                <a:ea typeface="Calibri"/>
                <a:cs typeface="Calibri"/>
                <a:sym typeface="Calibri"/>
              </a:rPr>
              <a:t>Design and make trousers for Ugg.</a:t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alibri"/>
                <a:ea typeface="Calibri"/>
                <a:cs typeface="Calibri"/>
                <a:sym typeface="Calibri"/>
              </a:rPr>
              <a:t>Children</a:t>
            </a:r>
            <a:r>
              <a:rPr lang="en" sz="900">
                <a:latin typeface="Calibri"/>
                <a:ea typeface="Calibri"/>
                <a:cs typeface="Calibri"/>
                <a:sym typeface="Calibri"/>
              </a:rPr>
              <a:t> will design and make an appealing product that are fit for purpose, for Ugg. Practical tasks (for example, cutting, shaping, joining, fastening and </a:t>
            </a:r>
            <a:r>
              <a:rPr lang="en" sz="900">
                <a:latin typeface="Calibri"/>
                <a:ea typeface="Calibri"/>
                <a:cs typeface="Calibri"/>
                <a:sym typeface="Calibri"/>
              </a:rPr>
              <a:t>finishing</a:t>
            </a:r>
            <a:r>
              <a:rPr lang="en" sz="900">
                <a:latin typeface="Calibri"/>
                <a:ea typeface="Calibri"/>
                <a:cs typeface="Calibri"/>
                <a:sym typeface="Calibri"/>
              </a:rPr>
              <a:t>) will be accurate using a needle and thread. 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alibri"/>
                <a:ea typeface="Calibri"/>
                <a:cs typeface="Calibri"/>
                <a:sym typeface="Calibri"/>
              </a:rPr>
              <a:t>Evaluate their ideas and the ideas of others.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3681838" y="3625275"/>
            <a:ext cx="997500" cy="14271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R.E</a:t>
            </a:r>
            <a:endParaRPr b="1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Christianity</a:t>
            </a:r>
            <a:endParaRPr b="0" i="0" sz="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Has Christmas lost its true meaning?</a:t>
            </a:r>
            <a:endParaRPr b="0" i="0" sz="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Christmas Story.</a:t>
            </a:r>
            <a:endParaRPr b="0" i="0" sz="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Christingle. </a:t>
            </a:r>
            <a:endParaRPr b="0" i="0" sz="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4771700" y="3625275"/>
            <a:ext cx="997500" cy="14271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PS</a:t>
            </a:r>
            <a:r>
              <a:rPr b="1" lang="en"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b="1" i="0" lang="en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E/RHE</a:t>
            </a:r>
            <a:endParaRPr b="1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1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Health and Wellbeing</a:t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keeps us safe?</a:t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1905575" y="2157475"/>
            <a:ext cx="1683900" cy="20226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History/Geography</a:t>
            </a:r>
            <a:endParaRPr b="1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Bronze Age to Iron Age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was life like in the bronze age and looking at how they made tools.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Amesbury Archer.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Beaker people.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Stonehenge – linked to non-fiction English writing. </a:t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1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5951725" y="3469575"/>
            <a:ext cx="1575900" cy="15420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PE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Calibri"/>
                <a:ea typeface="Calibri"/>
                <a:cs typeface="Calibri"/>
                <a:sym typeface="Calibri"/>
              </a:rPr>
              <a:t>Outdoor PE</a:t>
            </a:r>
            <a:endParaRPr b="1"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Children will learn the skills and rules of football, passing and kicking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Calibri"/>
                <a:ea typeface="Calibri"/>
                <a:cs typeface="Calibri"/>
                <a:sym typeface="Calibri"/>
              </a:rPr>
              <a:t>Indoor PE</a:t>
            </a:r>
            <a:endParaRPr b="1"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Gymnastics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7618850" y="3496525"/>
            <a:ext cx="1285200" cy="15015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Computing</a:t>
            </a:r>
            <a:endParaRPr b="1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Networks and Internet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Stop frame animation - Literacy linked.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1929875" y="4354825"/>
            <a:ext cx="1635300" cy="6432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sng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Music</a:t>
            </a:r>
            <a:endParaRPr b="1" i="0" sz="1400" u="sng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African animal sounds</a:t>
            </a:r>
            <a:r>
              <a:rPr b="0" i="0" lang="en" sz="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