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choolbell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choolbel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037700" y="1886975"/>
            <a:ext cx="1427100" cy="12783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8563" y="2046125"/>
            <a:ext cx="625375" cy="8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723175" y="14946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723175" y="274075"/>
            <a:ext cx="2218500" cy="1152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School Value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Ambition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We will reach for the stars and be the best we can be.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69125" y="236725"/>
            <a:ext cx="3415500" cy="1809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English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We will be enjoying  a range of texts both fiction and non-fiction with a theme of Keeping healthy.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In writing we will be focusing on writing more detailed sentences using Language Through Colour to help further develop our sentence structure.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In Phonics we will revising alternative spellings, to blend and segment words and learning spelling patterns.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We will focus on speaking and listening skills in our presentations and will create fact files about teeth. We will look at a tooth fairy story and the Rascally Cake.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080225" y="236725"/>
            <a:ext cx="2854200" cy="1697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Schoolbell"/>
                <a:ea typeface="Schoolbell"/>
                <a:cs typeface="Schoolbell"/>
                <a:sym typeface="Schoolbell"/>
              </a:rPr>
              <a:t>Maths</a:t>
            </a:r>
            <a:endParaRPr b="1" sz="16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In Maths we will practise mental calculation daily using Daily 10, Mad Maths Minutes and Flashback 4s to ensure we are secure in our number knowledge. 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Our Maths topics will focus on addition and subtraction We will use partitioning and the column method to add 2 digit numbers exchanging tens.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In daily lessons we will use practical resources to help us learn before recording our work and solving problems. 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We will start learning our 2x, 5x and 10x tables in class.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080225" y="2076325"/>
            <a:ext cx="2854200" cy="1334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Science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In Science our topic is Healthy Humans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We will be looking at what humans need to grow healthily. We will sort foods into different groups and investigate what a balanced diet is. We will look at how to keep clean and what happens when we are poorly and consider the effects of exercise on the body.</a:t>
            </a:r>
            <a:endParaRPr sz="10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81850" y="3232975"/>
            <a:ext cx="22599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Year 2 Term 2 Curriculum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69150" y="2106475"/>
            <a:ext cx="1683900" cy="29052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DT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This term we will be linking some food technology to our keeping healthy topic. We will be investigating food groups and looking at ingredients in common foods.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We will design and make a healthy soup. This will include developing our food preparation skills including hygiene, safety, peeling, 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chopping and 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mixing.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We will get to try something new!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681838" y="3625275"/>
            <a:ext cx="997500" cy="142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R.E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Christianity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Key Question: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Why did God give Jesus to the world?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797738" y="3625275"/>
            <a:ext cx="1175700" cy="142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PSHE/RHE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We will explore how families support and care for each other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 and how we keep ourselves safe.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We will be looking at ambition and how we can reach our goals.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905575" y="2106475"/>
            <a:ext cx="1683900" cy="1896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History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Key Question: What was special about Mary Seacole and Florence 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Nightingale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?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Through investigation and historical sources the children will learn information about important historical figures and consider the impact they have on modern life..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6080225" y="3510375"/>
            <a:ext cx="1467600" cy="15420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P.E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latin typeface="Schoolbell"/>
                <a:ea typeface="Schoolbell"/>
                <a:cs typeface="Schoolbell"/>
                <a:sym typeface="Schoolbell"/>
              </a:rPr>
              <a:t>Attack, Defend Shoot 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- send and receive a ball using feet with control.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latin typeface="Schoolbell"/>
                <a:ea typeface="Schoolbell"/>
                <a:cs typeface="Schoolbell"/>
                <a:sym typeface="Schoolbell"/>
              </a:rPr>
              <a:t>Health Related activities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 - Circuits, 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improving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 fitness,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Outdoor Gym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649450" y="3530775"/>
            <a:ext cx="1285200" cy="15012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Computing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We will be practising logging into Google accurately. We will be discovering digital photography and simple editing techniques.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905575" y="4063225"/>
            <a:ext cx="1683900" cy="994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Schoolbell"/>
                <a:ea typeface="Schoolbell"/>
                <a:cs typeface="Schoolbell"/>
                <a:sym typeface="Schoolbell"/>
              </a:rPr>
              <a:t>Music</a:t>
            </a:r>
            <a:endParaRPr b="1" u="sng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We will continue to explore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 ‘Musical Me’. We will learn about timbre and dynamics and use tuned percussion instruments.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