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a53f153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a53f153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037700" y="1886975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8563" y="2046125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642000" y="14946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584575" y="236725"/>
            <a:ext cx="2218500" cy="1152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School Value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Teamwork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69125" y="236725"/>
            <a:ext cx="3138300" cy="1809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English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Fantasy stories- Narrative writing</a:t>
            </a:r>
            <a:endParaRPr b="1" sz="12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 u="sng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Where the Wild Things Are</a:t>
            </a:r>
            <a:endParaRPr b="1" sz="800" u="sng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Focus on revising Language Through Colour</a:t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Improve use of adjectives, conjunctions, adverbs, verbs and prepositions.</a:t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Introduce the use of commas</a:t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Revise punctuation covered in previous years.</a:t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800" u="sng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Beaver Towers</a:t>
            </a:r>
            <a:endParaRPr b="1" sz="800" u="sng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Begin to look at suspense and tension techniques.</a:t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Descriptive writing.</a:t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Drama and role-play</a:t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080225" y="236725"/>
            <a:ext cx="2854200" cy="1697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Maths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 u="sng">
                <a:latin typeface="Schoolbell"/>
                <a:ea typeface="Schoolbell"/>
                <a:cs typeface="Schoolbell"/>
                <a:sym typeface="Schoolbell"/>
              </a:rPr>
              <a:t>Place Value</a:t>
            </a:r>
            <a:endParaRPr b="1" sz="7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Numbers to 1000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Partition numbers to 1000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Estimate, compare and order numbers to 10,000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Roman Numerals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Rounding to the nearest 10, 100, 1,000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 u="sng">
                <a:latin typeface="Schoolbell"/>
                <a:ea typeface="Schoolbell"/>
                <a:cs typeface="Schoolbell"/>
                <a:sym typeface="Schoolbell"/>
              </a:rPr>
              <a:t>Addition and Subtraction</a:t>
            </a:r>
            <a:endParaRPr b="1" sz="700" u="sng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Add up up two 4 digit numbers - no exchange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Add up to two 4 digits numbers - with exchange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Subtract up up two 4 digit numbers - no exchange</a:t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Subtract up to two 4 digits numbers - with exchange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080225" y="2076325"/>
            <a:ext cx="1447500" cy="1278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Science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>
                <a:latin typeface="Schoolbell"/>
                <a:ea typeface="Schoolbell"/>
                <a:cs typeface="Schoolbell"/>
                <a:sym typeface="Schoolbell"/>
              </a:rPr>
              <a:t>Life and Living Things</a:t>
            </a:r>
            <a:endParaRPr b="1"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Characteristics of a living things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Group and classify animals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Vertebrates and invertebrates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Follow a classification Key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Human impact within our local environment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Environmental impact on the world.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42000" y="3232975"/>
            <a:ext cx="2218500" cy="324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Year 4 Term 1 Curriculum</a:t>
            </a:r>
            <a:endParaRPr b="1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169125" y="2157475"/>
            <a:ext cx="1683900" cy="1523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Art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Sculpture - Viking Faces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Study pictures of vikings and viking drawings/paintings for key features.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Sketch pictures of vikings as a precursor to creating in clay.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Clay skills - joining, imprinting and texture.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Create a clay viking face.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1905575" y="4095950"/>
            <a:ext cx="1683900" cy="956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R.E - Buddhism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Is it possible for everyone to be happy?I know that Buddha is an important figure in the religion, Buddhism. I know what the Eightfold path is.</a:t>
            </a:r>
            <a:endParaRPr sz="3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3735175" y="3625275"/>
            <a:ext cx="10086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RHE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What makes a family?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Who can you talk to if you feel unsafe or worried?</a:t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What makes a good friend?</a:t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What is a bully?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What is a stereotype?</a:t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Is it good to keep secrets?</a:t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905575" y="2157475"/>
            <a:ext cx="1683900" cy="1860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Geography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Europe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Locating countries in Europe,  features and capital cities of European countries, Compare European cities,  Human and Physical features in Europe.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5951725" y="3469575"/>
            <a:ext cx="1575900" cy="1542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P.E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Schoolbell"/>
                <a:ea typeface="Schoolbell"/>
                <a:cs typeface="Schoolbell"/>
                <a:sym typeface="Schoolbell"/>
              </a:rPr>
              <a:t>Indoor PE - Gymnastics</a:t>
            </a:r>
            <a:endParaRPr b="1"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create and perform a partner sequence,  change speed and direction, actions taking weight on hands, refine a short sequence, judge and compare performances.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>
                <a:latin typeface="Schoolbell"/>
                <a:ea typeface="Schoolbell"/>
                <a:cs typeface="Schoolbell"/>
                <a:sym typeface="Schoolbell"/>
              </a:rPr>
              <a:t>Outdoor PE</a:t>
            </a:r>
            <a:endParaRPr b="1"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Swimming  - 4G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Netball - 4T  Passing Skills, attacking and defending, working a s a team.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649300" y="3469575"/>
            <a:ext cx="1285200" cy="1501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Computing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E- Safety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Keeping safe online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Creating Google docs and using Google Classroom safely and effectively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52175" y="3792625"/>
            <a:ext cx="1683900" cy="1278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Music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4T - Ukulele Lessons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4G - Here Come the Vikings!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To sing in time with others.  To recognise simple rhythmic notation by ear and by sight.  To use simple rhythmic notation to compose a Viking battle song.  I can perform music with confidence and discipline.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794475" y="3625275"/>
            <a:ext cx="1008600" cy="14271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PSHE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How do we become a valued member of our community?</a:t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Link to ‘Community’ value.</a:t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What does our community provide for and visa versa?</a:t>
            </a:r>
            <a:endParaRPr sz="7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7619200" y="2062850"/>
            <a:ext cx="1447500" cy="12783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French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700">
                <a:latin typeface="Schoolbell"/>
                <a:ea typeface="Schoolbell"/>
                <a:cs typeface="Schoolbell"/>
                <a:sym typeface="Schoolbell"/>
              </a:rPr>
              <a:t>Portraits</a:t>
            </a:r>
            <a:endParaRPr b="1"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Characteristics of a living things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Adjectives for physical appearances and their personality.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latin typeface="Schoolbell"/>
                <a:ea typeface="Schoolbell"/>
                <a:cs typeface="Schoolbell"/>
                <a:sym typeface="Schoolbell"/>
              </a:rPr>
              <a:t>Create simple sentences ensuring that the adjectives agree with the gender of of the noun.</a:t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