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38550" y="2078713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642000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 i="0" sz="1400" u="none" cap="none" strike="noStrike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84575" y="2367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 i="0" sz="1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Kindness</a:t>
            </a:r>
            <a:endParaRPr b="1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We will try our best and rise to the challenge.</a:t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9125" y="236725"/>
            <a:ext cx="31383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be writing our own Roman adventure stories.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The children will then create their own Roman Gods, Goddesses and mythical creatures and write character descriptions.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The Story of Romulus and Remus.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Letter writing from the point of view of a Roman Soldier.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900" u="sng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Skills</a:t>
            </a:r>
            <a:endParaRPr b="1" sz="9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Instructional writing. Story writing. Character descriptions using imaginative and descriptive vocabulary.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80225" y="236725"/>
            <a:ext cx="2854200" cy="1850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Maths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In Maths we will practise mental calculation daily to ensure we are secure in our number knowledge. We will also continue weekly times tables tests.</a:t>
            </a:r>
            <a:endParaRPr sz="9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We will continue to learn about Fractions with the focus this term on fractions of amounts. This will build on our learning from Term Four. </a:t>
            </a:r>
            <a:endParaRPr sz="9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We will also look at Time and Money. The children will learn to tell the time to 5 minute and 1 minute increments as well as recapping days and months. Also, money will be taught. </a:t>
            </a:r>
            <a:endParaRPr sz="9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80225" y="2201725"/>
            <a:ext cx="28542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Science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sz="5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     </a:t>
            </a:r>
            <a:r>
              <a:rPr lang="en" sz="1100" u="sng">
                <a:latin typeface="Schoolbell"/>
                <a:ea typeface="Schoolbell"/>
                <a:cs typeface="Schoolbell"/>
                <a:sym typeface="Schoolbell"/>
              </a:rPr>
              <a:t>What affects how well our plants grow?</a:t>
            </a:r>
            <a:endParaRPr sz="11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sz="11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Identifying parts of a plant, what plants need to survive and what will affect its growth.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2329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3 Term </a:t>
            </a: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5</a:t>
            </a: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 Curriculum</a:t>
            </a:r>
            <a:endParaRPr b="1" i="0" sz="1400" u="none" cap="none" strike="noStrike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69125" y="2274775"/>
            <a:ext cx="1552200" cy="2615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History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1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Our discussion question for this term will be, “Were the Romans really rotten?”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This term we will cover Daily Life of a Roman living in Britannia which includes: houses, towns, food, clothing, life in the Roman Army.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Comparisons</a:t>
            </a: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 will be made to life in Modern Britain and we will think about what the Romans brought over to Britain and how this has impacted our lives. 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709625" y="3625275"/>
            <a:ext cx="931800" cy="13728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R.E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sz="4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Hinduism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We will discuss the </a:t>
            </a: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question</a:t>
            </a: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 “How can Brahman be everywhere and in everything?”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771700" y="3625275"/>
            <a:ext cx="997500" cy="13728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PSHE/RHE</a:t>
            </a:r>
            <a:endParaRPr b="1" i="0" sz="9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Each week, in Circle Time we will discuss the question “How do family and friends celebrate special days?” In RHE, it’s The Changing Body.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905575" y="2157475"/>
            <a:ext cx="1621500" cy="1850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Art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For Art this term the children will design 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sculptures, </a:t>
            </a:r>
            <a:r>
              <a:rPr lang="en" sz="850">
                <a:solidFill>
                  <a:srgbClr val="222222"/>
                </a:solidFill>
                <a:highlight>
                  <a:srgbClr val="FFFFFF"/>
                </a:highlight>
                <a:latin typeface="Schoolbell"/>
                <a:ea typeface="Schoolbell"/>
                <a:cs typeface="Schoolbell"/>
                <a:sym typeface="Schoolbell"/>
              </a:rPr>
              <a:t>manipulating a range of materials, children learn ways to join and create free-standing structures inspired </a:t>
            </a:r>
            <a:r>
              <a:rPr lang="en" sz="950">
                <a:solidFill>
                  <a:srgbClr val="222222"/>
                </a:solidFill>
                <a:highlight>
                  <a:srgbClr val="FFFFFF"/>
                </a:highlight>
                <a:latin typeface="Schoolbell"/>
                <a:ea typeface="Schoolbell"/>
                <a:cs typeface="Schoolbell"/>
                <a:sym typeface="Schoolbell"/>
              </a:rPr>
              <a:t>by the work of Anthony Caro.</a:t>
            </a:r>
            <a:endParaRPr sz="5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DT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The children will be designing a tart and cooking it.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975400" y="3469575"/>
            <a:ext cx="15048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P.E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1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sng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Indoor PE</a:t>
            </a:r>
            <a:endParaRPr b="0" i="0" sz="800" u="sng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sz="8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1200">
                <a:latin typeface="Schoolbell"/>
                <a:ea typeface="Schoolbell"/>
                <a:cs typeface="Schoolbell"/>
                <a:sym typeface="Schoolbell"/>
              </a:rPr>
              <a:t>OAA</a:t>
            </a:r>
            <a:endParaRPr sz="12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              </a:t>
            </a:r>
            <a:r>
              <a:rPr b="0" i="0" lang="en" sz="800" u="sng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Outdoor PE</a:t>
            </a:r>
            <a:endParaRPr b="0" i="0" sz="800" u="sng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sz="8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             </a:t>
            </a:r>
            <a:r>
              <a:rPr lang="en" sz="1200">
                <a:latin typeface="Schoolbell"/>
                <a:ea typeface="Schoolbell"/>
                <a:cs typeface="Schoolbell"/>
                <a:sym typeface="Schoolbell"/>
              </a:rPr>
              <a:t>Athletics</a:t>
            </a:r>
            <a:endParaRPr sz="12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18850" y="3469575"/>
            <a:ext cx="12852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Computing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The children will learn touch typing skills. They will continuing will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desktop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 publishing skills also. 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845775" y="4119025"/>
            <a:ext cx="1739400" cy="954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French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Different forms of Transport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