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37700" y="1886975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8563" y="2046125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642000" y="14946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84575" y="23672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Kindness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We will try our best and rise to the challenge.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9125" y="236725"/>
            <a:ext cx="31383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English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Pirates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We will be enjoying texts about pirates including fiction, non fiction and poetry.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Activities will focus on further development of sentences using openers, conjunctions, adjectives and adverbs. Pupils will write for a variety of purposes and will develop the stamina to write at increasing length.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In Phonics we will be developing spelling patterns, punctuation and grammar.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080225" y="236725"/>
            <a:ext cx="2854200" cy="1697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Schoolbell"/>
                <a:ea typeface="Schoolbell"/>
                <a:cs typeface="Schoolbell"/>
                <a:sym typeface="Schoolbell"/>
              </a:rPr>
              <a:t>Maths</a:t>
            </a:r>
            <a:endParaRPr b="1" sz="16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 Maths we will practise mental calculation daily to ensure we are secure in our number knowledge. We will also continue weekly times tables tests.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Our Maths topics will be based around 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measuring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 length,, mass, capacity, time, position and direction. We will also be solving problems using the four operations.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 daily lessons we will use practical resources to help us learn before recording our work and solving problems.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080225" y="2057600"/>
            <a:ext cx="2854200" cy="946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Science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In Science our topic will be Plants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 be looking at the life cycles of plants, exploring seeds and bulbs and their conditions for growth. 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.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2000" y="32329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2 Term 5 Curriculum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9300" y="2319975"/>
            <a:ext cx="1683900" cy="2732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Art/DT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Design and make a treasure pouch 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be exploring textiles and how to join fabric together. We will practise simple sewing stitches.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design our pouches to keep our treasure safe!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In Art we will continue practise our drawing skills 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681850" y="3625275"/>
            <a:ext cx="9975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R.E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Judaism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latin typeface="Schoolbell"/>
                <a:ea typeface="Schoolbell"/>
                <a:cs typeface="Schoolbell"/>
                <a:sym typeface="Schoolbell"/>
              </a:rPr>
              <a:t>We will be looking at how special the relationship is between Jews and God.</a:t>
            </a:r>
            <a:endParaRPr sz="95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786663" y="3625275"/>
            <a:ext cx="10275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PHSE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In Circle Time we will discuss the question: ‘How do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words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 affect ourselves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and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 others?’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885650" y="2319975"/>
            <a:ext cx="16839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History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Key Question: Should we call Grace O’Malley a pirate?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look at the life of Grace O’Malley and compare her to other pirates. 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consider the characteristics of pirates and challenge stereotypes based on our investigations.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944313" y="3126975"/>
            <a:ext cx="1583400" cy="1925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n PE we will be improving agility and coordination through volleyball and tennis, using a variety of bats.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 We will also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throw and handle a variety of objects, developing power, agility, coordination and balance. 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18850" y="3126963"/>
            <a:ext cx="1285200" cy="1031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Computing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In computing this term we will be creating stop motion animations with small changes between images.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909938" y="4222975"/>
            <a:ext cx="1635300" cy="786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Music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create and perform sea shanties and begin to learn to play djembe drums.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7618850" y="4265475"/>
            <a:ext cx="1285200" cy="786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RHE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We will be learning about safety and the changing body.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