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07075" y="1833574"/>
            <a:ext cx="1371300" cy="12351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713" y="2003713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564138" y="14657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64150" y="150525"/>
            <a:ext cx="2218500" cy="1101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School Value</a:t>
            </a:r>
            <a:endParaRPr b="1" sz="1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Kindness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Topic: Our Natural World.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14625" y="145525"/>
            <a:ext cx="3316800" cy="1692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Literacy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Link level 2 and 3 sounds with blending and segmenting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7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Recognise some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familiar and common exception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words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7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clear identifiable letter shapes, representing some sounds correctly in sequence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short sentences with known sound letters using a capital letter and full stop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Re-read what they have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written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to check that it makes sense.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954025" y="145525"/>
            <a:ext cx="3066600" cy="1917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Mathematics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Count reliably to 20.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Build numbers beyond 10.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Recognise the pattern of the counting system.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Continue to use language of addition and subtraction.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 the ‘one more, than/one less than’ relationship between consecutive numbers.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Decompose and compose shapes recognising that a shape can have other shapes within it, just like numbers.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        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14625" y="1931100"/>
            <a:ext cx="3371700" cy="1453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Personal, Social and Emotional Development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●"/>
            </a:pPr>
            <a:r>
              <a:rPr lang="en" sz="900">
                <a:solidFill>
                  <a:schemeClr val="dk1"/>
                </a:solidFill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See themselves as valuable individuals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Build constructive and respectful relationships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Express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their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feelings and consider the feeling of other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Show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resilience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perseverance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 the face of challenge.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1118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EYFS Term 5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6016175" y="2190150"/>
            <a:ext cx="3066600" cy="1485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Communication and Language</a:t>
            </a:r>
            <a:r>
              <a:rPr b="1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Follow instructions using 2 steps or more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talk to help solve problems, organise thinking and to explain how things work.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Introduces storyline or narrative into their play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new vocabulary through the day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77275" y="3477575"/>
            <a:ext cx="2850000" cy="1589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Physical Development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I will learning to…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•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Travels with confidence and skill around, under, over and through equipment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•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Learn to ride a bike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•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evelop my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handwriting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style which is fast and efficient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•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small and large equipment in PE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130800" y="3505425"/>
            <a:ext cx="2823300" cy="1589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the World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Recognise some </a:t>
            </a: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environments</a:t>
            </a: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that are different from the one they live in. 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the natural world around them 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 the effect of changing seasons in the natural world around them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Stories from different </a:t>
            </a: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religions of </a:t>
            </a: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Buddhism, Christianity, Islam, Hinduism, Sikhism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 about a historical person - past 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016175" y="3740425"/>
            <a:ext cx="3066600" cy="129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Expressive Arts and Design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and engage in music and dance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3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Explore, use  and refine a variety of artistic effects to express their ideas and feelings.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story lines and narrative in their play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Create simple sculptures and art in the style of Gustav Klimt.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