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959850" y="1833563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0713" y="2025300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591413" y="1476000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64163" y="1455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mic Sans MS"/>
                <a:ea typeface="Comic Sans MS"/>
                <a:cs typeface="Comic Sans MS"/>
                <a:sym typeface="Comic Sans MS"/>
              </a:rPr>
              <a:t>School Value</a:t>
            </a:r>
            <a:endParaRPr b="1" sz="1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Ambition</a:t>
            </a:r>
            <a:endParaRPr b="1" sz="11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We will reach for the stars and be the best we can be.</a:t>
            </a:r>
            <a:endParaRPr b="1" sz="11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14625" y="145525"/>
            <a:ext cx="3371700" cy="1485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Literacy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Recognise and begin to write my name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Begin to link sounds to letters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Begin to recognise familiar words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clear identifiable letter shapes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Enjoy an increasing range of books and share my   Guided Reading book at home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860500" y="145525"/>
            <a:ext cx="3176700" cy="1986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Mathematics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495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Exploring numbers to 5 using part-  part whole model and five frames.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495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circles and triangles.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495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One more &amp; One less than with numbers to 5.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Match numbers to quantities of groups to at least 5.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Record using marks.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develop mathematical language through story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        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14625" y="1705400"/>
            <a:ext cx="3371700" cy="1587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Personal, Social and Emotional Development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Participate in turn taking games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Select resources independently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nitiate conversation with peers and adult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ollow routines of the school day and know boundaries set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Think about the feelings of others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Think about occasions/events special to themselves and other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Negotiation skills- compromise, ways to solve a problem.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14482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EYFS Term 2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994175" y="2221075"/>
            <a:ext cx="3098700" cy="1485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mic Sans MS"/>
                <a:ea typeface="Comic Sans MS"/>
                <a:cs typeface="Comic Sans MS"/>
                <a:sym typeface="Comic Sans MS"/>
              </a:rPr>
              <a:t>Communication and Language</a:t>
            </a:r>
            <a:r>
              <a:rPr b="1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part in circle time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Beginning to listen in a range of situations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Imagine and re-create roles in real life family situations and fictional stories.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Asking and answering questions of others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Talking about my family seasonal customs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14625" y="3366875"/>
            <a:ext cx="2767800" cy="16716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Physical Development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I will be learning to…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Travel in a variety of ways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movements with my body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Move with confidence, control and safety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Develop my hand control learn to balance on different parts of my body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Play group games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Move safely in the space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small and large equipment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969200" y="3502375"/>
            <a:ext cx="2882400" cy="1536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Understanding the World</a:t>
            </a:r>
            <a:endParaRPr b="1" sz="11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Enjoys joining in with school and family customs and routines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Look closely at patterns and change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Caring for living things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938375" y="3796225"/>
            <a:ext cx="30987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Expressive Arts and Design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different sounds using a variety of instruments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Begin to build repertoire of songs and dances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and mix colours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Perform a song for Christmas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endParaRPr sz="8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