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Schoolbell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choolbell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842950" y="1821687"/>
            <a:ext cx="1371300" cy="1235100"/>
          </a:xfrm>
          <a:prstGeom prst="ellipse">
            <a:avLst/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-6470" l="12160" r="-12160" t="6470"/>
          <a:stretch/>
        </p:blipFill>
        <p:spPr>
          <a:xfrm>
            <a:off x="4259313" y="1991813"/>
            <a:ext cx="625375" cy="8948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3386888" y="1437750"/>
            <a:ext cx="2218500" cy="3246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Great Chart Primary School</a:t>
            </a:r>
            <a:endParaRPr b="1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333950" y="77725"/>
            <a:ext cx="2324400" cy="1235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Comic Sans MS"/>
                <a:ea typeface="Comic Sans MS"/>
                <a:cs typeface="Comic Sans MS"/>
                <a:sym typeface="Comic Sans MS"/>
              </a:rPr>
              <a:t>School Value-</a:t>
            </a:r>
            <a:endParaRPr b="1" sz="1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Community</a:t>
            </a:r>
            <a:endParaRPr b="1"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Understand what community is and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 to be become a good citizen at school and in the wider world</a:t>
            </a:r>
            <a:endParaRPr b="1" sz="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Topic:</a:t>
            </a:r>
            <a:r>
              <a:rPr lang="en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Traditional Tales</a:t>
            </a:r>
            <a:endParaRPr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Marvellous Me!</a:t>
            </a:r>
            <a:endParaRPr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83575" y="77725"/>
            <a:ext cx="2840700" cy="17127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Literacy</a:t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will be learning to…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recognise and begin to write my name.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begin to link sounds to letters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begin to recognise familiar words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give meaning to the marks I make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</a:t>
            </a: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retell</a:t>
            </a: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stories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0" marL="457200" marR="203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talk about characters in story books.</a:t>
            </a: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228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228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5954025" y="77725"/>
            <a:ext cx="3066600" cy="1734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Mathematics</a:t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will be learning to....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Match pictures and objects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Identify sets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Sort objects to a type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Compare amounts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Talk about measure and patterns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It’s Me 1,2,3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          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83575" y="1871975"/>
            <a:ext cx="2840700" cy="15465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Personal, Social and Emotional Development</a:t>
            </a:r>
            <a:endParaRPr b="1"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will be learning to....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create class rules with my friends.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participate in turn taking games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marR="368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try new activities independently and select resources independently.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know routines of the school day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think about the feelings of others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talk about my family and other people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marR="520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think about occasions/events special to themselves and others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228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2286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·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357050" y="3116100"/>
            <a:ext cx="2218500" cy="3246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EYFS Term 1 Curriculum</a:t>
            </a:r>
            <a:endParaRPr b="1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954025" y="1893026"/>
            <a:ext cx="3066600" cy="15465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Comic Sans MS"/>
                <a:ea typeface="Comic Sans MS"/>
                <a:cs typeface="Comic Sans MS"/>
                <a:sym typeface="Comic Sans MS"/>
              </a:rPr>
              <a:t>Communication and Language</a:t>
            </a:r>
            <a:r>
              <a:rPr b="1" lang="en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1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will be learning to…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take part in circle time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marR="520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learning to talk about myself using describing words such as tall, short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marR="381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imagine and re c</a:t>
            </a: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</a:t>
            </a: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eate roles in real life family situations and fictional stories.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marR="139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asking questions to get to know my friends in my new class.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talk about my family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2978625" y="3500025"/>
            <a:ext cx="2921100" cy="1521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Physical Development</a:t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 </a:t>
            </a: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will be learning to…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travel in a variety of ways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explore movements with my body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move with confidence, control and safety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develop my fine motor skills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marR="215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learn to balance on different parts of my 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marR="215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play group games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move safely in the space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use small and large equipment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83575" y="3500025"/>
            <a:ext cx="2840700" cy="1521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Understanding the World</a:t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will be learning to…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marR="190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talk about similarities and differences between my friends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talk about me, my life and family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marR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discovering different cultures around the world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marR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 discuss and look at seasonal change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·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954025" y="3506025"/>
            <a:ext cx="3066600" cy="1521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Expressive Arts and Design</a:t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will be learning to...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explore sounds and move to music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use a variety of medium to create paint self portraits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learn and sing Nursery Rhymes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listen to musical instruments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use my body to make sounds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c Sans MS"/>
              <a:buChar char="●"/>
            </a:pPr>
            <a:r>
              <a:rPr lang="en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move to music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·</a:t>
            </a: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</a:t>
            </a:r>
            <a:endParaRPr sz="800">
              <a:solidFill>
                <a:schemeClr val="dk1"/>
              </a:solidFill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